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Analysis of Amazon Sales Data in Myanmar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covers an SQL analysis of Amazon sales data. The data is from Myanmar. The analysis includes sales trends, customer behavior, and product performance.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0227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Savan Patel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6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Payment Methods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808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980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Payment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712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Ewallet: 345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17306" y="39134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Cash: 344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435566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card: 311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200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7017306" y="5200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69094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Ewallet and Cash are most used.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17306" y="61899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is less common.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543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Overview: Time and Region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Temporal 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covers one year (2019).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months included: Jan, Feb, Mar.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January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shows the highest sales volume.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98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Performing Region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According to the data,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Naypyitaw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in revenue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3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Branches and Origin Country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51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35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Branch Locations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2559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A: Yangon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426779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B: Mandalay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70999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C: Naypyitaw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5548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1530906" y="5554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Country of Origin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60452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pertains to sales data from: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0906" y="65442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Myanmar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268"/>
            <a:ext cx="10515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Lines and SQL Query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2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Product Lines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3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and beauty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5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Electronic accessories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 and lifestyle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Sports and travel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019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 and beverages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441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Fashion accessories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52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Query Order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433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queries follow a specific order: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0001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4423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BY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768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2111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BY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017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Sales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Analysis Focus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line performance.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Seller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 and beverages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drive the highest sales.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Lowest Sales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and beauty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lags in sales volume.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7331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Behavior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behavior impacts sales trends and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analysis points follow.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684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and Sales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pay highest taxes.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types: member, normal.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 purchase most often.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 customers buy more.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Sales Insights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ratings in the afternoon.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Monday: highest avg rating (7.15).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Branch-specific high ratings on Friday.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8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7756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24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Numerical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1498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 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97756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24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Categorical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1498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 10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31519"/>
            <a:ext cx="7556421" cy="1749147"/>
          </a:xfrm>
          <a:prstGeom prst="roundRect">
            <a:avLst>
              <a:gd name="adj" fmla="val 1945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758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Shape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248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Rows: 1000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569094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Columns: 20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6459"/>
            <a:ext cx="10109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Product and SQL Execution Order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2214"/>
            <a:ext cx="3291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Most Purchased Product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 and beverages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Sales $56144.844.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47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Execution Order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05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BY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DISTINCT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1487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BY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5909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9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/ TOP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2025-03-30T12:00:10Z</dcterms:created>
  <dcterms:modified xsi:type="dcterms:W3CDTF">2025-03-30T12:00:10Z</dcterms:modified>
</cp:coreProperties>
</file>